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E5D1-ACB4-4615-A4F3-E2D0BC15EE3C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753-7426-40EB-BB61-D64F94DD6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86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E5D1-ACB4-4615-A4F3-E2D0BC15EE3C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753-7426-40EB-BB61-D64F94DD6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51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E5D1-ACB4-4615-A4F3-E2D0BC15EE3C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753-7426-40EB-BB61-D64F94DD6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45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E5D1-ACB4-4615-A4F3-E2D0BC15EE3C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753-7426-40EB-BB61-D64F94DD6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670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E5D1-ACB4-4615-A4F3-E2D0BC15EE3C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753-7426-40EB-BB61-D64F94DD6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95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E5D1-ACB4-4615-A4F3-E2D0BC15EE3C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753-7426-40EB-BB61-D64F94DD6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84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E5D1-ACB4-4615-A4F3-E2D0BC15EE3C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753-7426-40EB-BB61-D64F94DD6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902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E5D1-ACB4-4615-A4F3-E2D0BC15EE3C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753-7426-40EB-BB61-D64F94DD6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39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E5D1-ACB4-4615-A4F3-E2D0BC15EE3C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753-7426-40EB-BB61-D64F94DD6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E5D1-ACB4-4615-A4F3-E2D0BC15EE3C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753-7426-40EB-BB61-D64F94DD6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96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E5D1-ACB4-4615-A4F3-E2D0BC15EE3C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E753-7426-40EB-BB61-D64F94DD6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3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CE5D1-ACB4-4615-A4F3-E2D0BC15EE3C}" type="datetimeFigureOut">
              <a:rPr lang="de-DE" smtClean="0"/>
              <a:t>01.11.2021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E753-7426-40EB-BB61-D64F94DD63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10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Schuljahr 2013-2014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0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65125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200" dirty="0" smtClean="0"/>
              <a:t>Baumpflanzaktion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14699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200" dirty="0" smtClean="0"/>
              <a:t>Aktion </a:t>
            </a:r>
            <a:r>
              <a:rPr lang="de-DE" sz="7200" dirty="0" err="1" smtClean="0"/>
              <a:t>Humedica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151718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1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4522" r="11225" b="6431"/>
          <a:stretch/>
        </p:blipFill>
        <p:spPr>
          <a:xfrm>
            <a:off x="1301051" y="0"/>
            <a:ext cx="9723802" cy="68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200" dirty="0" smtClean="0"/>
              <a:t>Lesewettbewerb Deutsch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59059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02" y="0"/>
            <a:ext cx="10338816" cy="687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200" dirty="0" smtClean="0"/>
              <a:t>Weihnachtskonzert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200986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sz="7200" dirty="0" smtClean="0"/>
              <a:t>Amtseinführung für</a:t>
            </a:r>
            <a:br>
              <a:rPr lang="de-DE" sz="7200" dirty="0" smtClean="0"/>
            </a:br>
            <a:r>
              <a:rPr lang="de-DE" sz="7200" dirty="0" smtClean="0"/>
              <a:t>Schulleiter </a:t>
            </a:r>
            <a:r>
              <a:rPr lang="de-DE" sz="7200" dirty="0" err="1" smtClean="0"/>
              <a:t>Alexius</a:t>
            </a:r>
            <a:r>
              <a:rPr lang="de-DE" sz="7200" dirty="0" smtClean="0"/>
              <a:t> </a:t>
            </a:r>
            <a:r>
              <a:rPr lang="de-DE" sz="7200" dirty="0" err="1" smtClean="0"/>
              <a:t>Batzer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35770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-42269"/>
            <a:ext cx="10398035" cy="691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200" dirty="0" smtClean="0"/>
              <a:t>Skilager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5750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2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88" y="-35922"/>
            <a:ext cx="9191896" cy="689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9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200" dirty="0" smtClean="0"/>
              <a:t>Deutsch-französischer Tag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30320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4053"/>
            <a:ext cx="10308336" cy="685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2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74" y="-37936"/>
            <a:ext cx="4585063" cy="68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2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3" y="-49459"/>
            <a:ext cx="10411097" cy="69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200" dirty="0" smtClean="0"/>
              <a:t>Sommerkonzert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39943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5" y="1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6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50" y="0"/>
            <a:ext cx="10351879" cy="688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7200" dirty="0" smtClean="0"/>
              <a:t>Theateraufführung</a:t>
            </a:r>
            <a:br>
              <a:rPr lang="de-DE" sz="7200" dirty="0" smtClean="0"/>
            </a:br>
            <a:r>
              <a:rPr lang="de-DE" sz="7200" dirty="0" smtClean="0"/>
              <a:t>„</a:t>
            </a:r>
            <a:r>
              <a:rPr lang="de-DE" sz="7200" dirty="0" err="1" smtClean="0"/>
              <a:t>Late</a:t>
            </a:r>
            <a:r>
              <a:rPr lang="de-DE" sz="7200" dirty="0" smtClean="0"/>
              <a:t> </a:t>
            </a:r>
            <a:r>
              <a:rPr lang="de-DE" sz="7200" dirty="0" err="1" smtClean="0"/>
              <a:t>again</a:t>
            </a:r>
            <a:r>
              <a:rPr lang="de-DE" sz="7200" dirty="0" smtClean="0"/>
              <a:t>“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32230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9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7200" dirty="0" smtClean="0"/>
              <a:t>Einweihung des </a:t>
            </a:r>
            <a:br>
              <a:rPr lang="de-DE" sz="7200" dirty="0" smtClean="0"/>
            </a:br>
            <a:r>
              <a:rPr lang="de-DE" sz="7200" dirty="0" smtClean="0"/>
              <a:t>Gymnasiums Buchloe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210976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52" y="184034"/>
            <a:ext cx="9734896" cy="648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52" y="184034"/>
            <a:ext cx="9734896" cy="648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6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Office PowerPoint</Application>
  <PresentationFormat>Breitbild</PresentationFormat>
  <Paragraphs>11</Paragraphs>
  <Slides>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</vt:lpstr>
      <vt:lpstr>Schuljahr 2013-2014</vt:lpstr>
      <vt:lpstr>Amtseinführung für Schulleiter Alexius Batzer</vt:lpstr>
      <vt:lpstr>PowerPoint-Präsentation</vt:lpstr>
      <vt:lpstr>PowerPoint-Präsentation</vt:lpstr>
      <vt:lpstr>Theateraufführung „Late again“</vt:lpstr>
      <vt:lpstr>PowerPoint-Präsentation</vt:lpstr>
      <vt:lpstr>Einweihung des  Gymnasiums Buchloe</vt:lpstr>
      <vt:lpstr>PowerPoint-Präsentation</vt:lpstr>
      <vt:lpstr>PowerPoint-Präsentation</vt:lpstr>
      <vt:lpstr>PowerPoint-Präsentation</vt:lpstr>
      <vt:lpstr>Baumpflanzaktion</vt:lpstr>
      <vt:lpstr>PowerPoint-Präsentation</vt:lpstr>
      <vt:lpstr>PowerPoint-Präsentation</vt:lpstr>
      <vt:lpstr>Aktion Humedica</vt:lpstr>
      <vt:lpstr>PowerPoint-Präsentation</vt:lpstr>
      <vt:lpstr>PowerPoint-Präsentation</vt:lpstr>
      <vt:lpstr>Lesewettbewerb Deutsch</vt:lpstr>
      <vt:lpstr>PowerPoint-Präsentation</vt:lpstr>
      <vt:lpstr>Weihnachtskonzert</vt:lpstr>
      <vt:lpstr>PowerPoint-Präsentation</vt:lpstr>
      <vt:lpstr>PowerPoint-Präsentation</vt:lpstr>
      <vt:lpstr>PowerPoint-Präsentation</vt:lpstr>
      <vt:lpstr>Skilager</vt:lpstr>
      <vt:lpstr>PowerPoint-Präsentation</vt:lpstr>
      <vt:lpstr>PowerPoint-Präsentation</vt:lpstr>
      <vt:lpstr>Deutsch-französischer Tag</vt:lpstr>
      <vt:lpstr>PowerPoint-Präsentation</vt:lpstr>
      <vt:lpstr>PowerPoint-Präsentation</vt:lpstr>
      <vt:lpstr>PowerPoint-Präsentation</vt:lpstr>
      <vt:lpstr>Sommerkonzert</vt:lpstr>
      <vt:lpstr>PowerPoint-Präsentation</vt:lpstr>
      <vt:lpstr>PowerPoint-Präsentation</vt:lpstr>
      <vt:lpstr>PowerPoint-Präsentation</vt:lpstr>
    </vt:vector>
  </TitlesOfParts>
  <Company>Landratsamt Ostallgäu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Schuljahr 2013-2014</dc:title>
  <dc:creator>Sekretariat1</dc:creator>
  <cp:lastModifiedBy>Bogner, Angela</cp:lastModifiedBy>
  <cp:revision>5</cp:revision>
  <dcterms:created xsi:type="dcterms:W3CDTF">2021-06-16T07:58:25Z</dcterms:created>
  <dcterms:modified xsi:type="dcterms:W3CDTF">2021-11-01T17:58:42Z</dcterms:modified>
</cp:coreProperties>
</file>