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5" r:id="rId4"/>
    <p:sldId id="287" r:id="rId5"/>
    <p:sldId id="274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9" r:id="rId29"/>
    <p:sldId id="288" r:id="rId30"/>
    <p:sldId id="286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58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2A6E9-15FE-45AA-B1FF-11DBB75CDFBF}" type="datetimeFigureOut">
              <a:rPr lang="de-DE" smtClean="0"/>
              <a:t>01.11.2021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B535C-9CB1-47E5-9AE4-1C8BCADA67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7528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2A6E9-15FE-45AA-B1FF-11DBB75CDFBF}" type="datetimeFigureOut">
              <a:rPr lang="de-DE" smtClean="0"/>
              <a:t>01.11.2021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B535C-9CB1-47E5-9AE4-1C8BCADA67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9270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2A6E9-15FE-45AA-B1FF-11DBB75CDFBF}" type="datetimeFigureOut">
              <a:rPr lang="de-DE" smtClean="0"/>
              <a:t>01.11.2021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B535C-9CB1-47E5-9AE4-1C8BCADA67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0295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2A6E9-15FE-45AA-B1FF-11DBB75CDFBF}" type="datetimeFigureOut">
              <a:rPr lang="de-DE" smtClean="0"/>
              <a:t>01.11.2021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B535C-9CB1-47E5-9AE4-1C8BCADA67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0912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2A6E9-15FE-45AA-B1FF-11DBB75CDFBF}" type="datetimeFigureOut">
              <a:rPr lang="de-DE" smtClean="0"/>
              <a:t>01.11.2021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B535C-9CB1-47E5-9AE4-1C8BCADA67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9505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2A6E9-15FE-45AA-B1FF-11DBB75CDFBF}" type="datetimeFigureOut">
              <a:rPr lang="de-DE" smtClean="0"/>
              <a:t>01.11.2021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B535C-9CB1-47E5-9AE4-1C8BCADA67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875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2A6E9-15FE-45AA-B1FF-11DBB75CDFBF}" type="datetimeFigureOut">
              <a:rPr lang="de-DE" smtClean="0"/>
              <a:t>01.11.2021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B535C-9CB1-47E5-9AE4-1C8BCADA67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6263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2A6E9-15FE-45AA-B1FF-11DBB75CDFBF}" type="datetimeFigureOut">
              <a:rPr lang="de-DE" smtClean="0"/>
              <a:t>01.11.2021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B535C-9CB1-47E5-9AE4-1C8BCADA67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1958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2A6E9-15FE-45AA-B1FF-11DBB75CDFBF}" type="datetimeFigureOut">
              <a:rPr lang="de-DE" smtClean="0"/>
              <a:t>01.11.2021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B535C-9CB1-47E5-9AE4-1C8BCADA67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105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2A6E9-15FE-45AA-B1FF-11DBB75CDFBF}" type="datetimeFigureOut">
              <a:rPr lang="de-DE" smtClean="0"/>
              <a:t>01.11.2021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B535C-9CB1-47E5-9AE4-1C8BCADA67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9890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2A6E9-15FE-45AA-B1FF-11DBB75CDFBF}" type="datetimeFigureOut">
              <a:rPr lang="de-DE" smtClean="0"/>
              <a:t>01.11.2021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B535C-9CB1-47E5-9AE4-1C8BCADA67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1155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2A6E9-15FE-45AA-B1FF-11DBB75CDFBF}" type="datetimeFigureOut">
              <a:rPr lang="de-DE" smtClean="0"/>
              <a:t>01.11.2021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B535C-9CB1-47E5-9AE4-1C8BCADA67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37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4326" y="0"/>
            <a:ext cx="10480766" cy="78605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2709" y="194900"/>
            <a:ext cx="9144000" cy="1333454"/>
          </a:xfrm>
        </p:spPr>
        <p:txBody>
          <a:bodyPr/>
          <a:lstStyle/>
          <a:p>
            <a:r>
              <a:rPr lang="de-DE" dirty="0" smtClean="0"/>
              <a:t>Schuljahr </a:t>
            </a:r>
            <a:r>
              <a:rPr lang="de-DE" dirty="0" smtClean="0"/>
              <a:t>2012/2013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408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53" y="8310"/>
            <a:ext cx="4566460" cy="684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6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409" y="0"/>
            <a:ext cx="4578719" cy="686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8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0956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7200" dirty="0" smtClean="0"/>
              <a:t>Märchenerzähler</a:t>
            </a:r>
            <a:endParaRPr lang="de-DE" sz="7200" dirty="0"/>
          </a:p>
        </p:txBody>
      </p:sp>
    </p:spTree>
    <p:extLst>
      <p:ext uri="{BB962C8B-B14F-4D97-AF65-F5344CB8AC3E}">
        <p14:creationId xmlns:p14="http://schemas.microsoft.com/office/powerpoint/2010/main" val="291507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7382" y="1149082"/>
            <a:ext cx="6857999" cy="455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5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686" y="1"/>
            <a:ext cx="10314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4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0956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e-DE" sz="7200" dirty="0" smtClean="0"/>
              <a:t>Mikroskopieren in </a:t>
            </a:r>
            <a:br>
              <a:rPr lang="de-DE" sz="7200" dirty="0" smtClean="0"/>
            </a:br>
            <a:r>
              <a:rPr lang="de-DE" sz="7200" dirty="0" smtClean="0"/>
              <a:t>Natur und Technik</a:t>
            </a:r>
            <a:endParaRPr lang="de-DE" sz="7200" dirty="0"/>
          </a:p>
        </p:txBody>
      </p:sp>
    </p:spTree>
    <p:extLst>
      <p:ext uri="{BB962C8B-B14F-4D97-AF65-F5344CB8AC3E}">
        <p14:creationId xmlns:p14="http://schemas.microsoft.com/office/powerpoint/2010/main" val="237179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70" y="-1835"/>
            <a:ext cx="10317192" cy="68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0956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e-DE" sz="7200" dirty="0" smtClean="0"/>
              <a:t>Aktion </a:t>
            </a:r>
            <a:r>
              <a:rPr lang="de-DE" sz="7200" dirty="0" err="1" smtClean="0"/>
              <a:t>Humedica</a:t>
            </a:r>
            <a:r>
              <a:rPr lang="de-DE" sz="7200" dirty="0" smtClean="0"/>
              <a:t> </a:t>
            </a:r>
            <a:r>
              <a:rPr lang="de-DE" sz="7200" dirty="0" smtClean="0"/>
              <a:t>- </a:t>
            </a:r>
            <a:r>
              <a:rPr lang="de-DE" sz="7200" dirty="0" smtClean="0"/>
              <a:t/>
            </a:r>
            <a:br>
              <a:rPr lang="de-DE" sz="7200" dirty="0" smtClean="0"/>
            </a:br>
            <a:r>
              <a:rPr lang="de-DE" sz="7200" dirty="0" smtClean="0"/>
              <a:t>Geschenke mit Herz</a:t>
            </a:r>
            <a:endParaRPr lang="de-DE" sz="7200" dirty="0"/>
          </a:p>
        </p:txBody>
      </p:sp>
    </p:spTree>
    <p:extLst>
      <p:ext uri="{BB962C8B-B14F-4D97-AF65-F5344CB8AC3E}">
        <p14:creationId xmlns:p14="http://schemas.microsoft.com/office/powerpoint/2010/main" val="386164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5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4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0956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e-DE" sz="7200" dirty="0" smtClean="0"/>
              <a:t>Schullandheim</a:t>
            </a:r>
            <a:br>
              <a:rPr lang="de-DE" sz="7200" dirty="0" smtClean="0"/>
            </a:br>
            <a:r>
              <a:rPr lang="de-DE" sz="7200" dirty="0" smtClean="0"/>
              <a:t>Kloster Roggenburg</a:t>
            </a:r>
            <a:endParaRPr lang="de-DE" sz="7200" dirty="0"/>
          </a:p>
        </p:txBody>
      </p:sp>
    </p:spTree>
    <p:extLst>
      <p:ext uri="{BB962C8B-B14F-4D97-AF65-F5344CB8AC3E}">
        <p14:creationId xmlns:p14="http://schemas.microsoft.com/office/powerpoint/2010/main" val="354641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0956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7200" dirty="0" err="1" smtClean="0"/>
              <a:t>Baustand</a:t>
            </a:r>
            <a:endParaRPr lang="de-DE" sz="7200" dirty="0"/>
          </a:p>
        </p:txBody>
      </p:sp>
    </p:spTree>
    <p:extLst>
      <p:ext uri="{BB962C8B-B14F-4D97-AF65-F5344CB8AC3E}">
        <p14:creationId xmlns:p14="http://schemas.microsoft.com/office/powerpoint/2010/main" val="251038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68" y="-1835"/>
            <a:ext cx="10317192" cy="68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3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16" y="-8449"/>
            <a:ext cx="4565458" cy="686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0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052" y="0"/>
            <a:ext cx="5150771" cy="686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9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2054"/>
          <a:stretch/>
        </p:blipFill>
        <p:spPr>
          <a:xfrm>
            <a:off x="0" y="1987343"/>
            <a:ext cx="12192000" cy="478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3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0956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7200" dirty="0" smtClean="0"/>
              <a:t>Sportaktivitäten</a:t>
            </a:r>
            <a:endParaRPr lang="de-DE" sz="7200" dirty="0"/>
          </a:p>
        </p:txBody>
      </p:sp>
    </p:spTree>
    <p:extLst>
      <p:ext uri="{BB962C8B-B14F-4D97-AF65-F5344CB8AC3E}">
        <p14:creationId xmlns:p14="http://schemas.microsoft.com/office/powerpoint/2010/main" val="185762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8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52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5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0956" y="2155372"/>
            <a:ext cx="10515600" cy="1936410"/>
          </a:xfrm>
        </p:spPr>
        <p:txBody>
          <a:bodyPr>
            <a:normAutofit fontScale="90000"/>
          </a:bodyPr>
          <a:lstStyle/>
          <a:p>
            <a:pPr algn="ctr"/>
            <a:r>
              <a:rPr lang="de-DE" sz="7200" dirty="0" smtClean="0"/>
              <a:t>Offene Ganztagsschule</a:t>
            </a:r>
            <a:r>
              <a:rPr lang="de-DE" sz="7200" dirty="0" smtClean="0">
                <a:solidFill>
                  <a:srgbClr val="FF0000"/>
                </a:solidFill>
              </a:rPr>
              <a:t/>
            </a:r>
            <a:br>
              <a:rPr lang="de-DE" sz="7200" dirty="0" smtClean="0">
                <a:solidFill>
                  <a:srgbClr val="FF0000"/>
                </a:solidFill>
              </a:rPr>
            </a:br>
            <a:endParaRPr lang="de-DE" sz="7200" dirty="0"/>
          </a:p>
        </p:txBody>
      </p:sp>
    </p:spTree>
    <p:extLst>
      <p:ext uri="{BB962C8B-B14F-4D97-AF65-F5344CB8AC3E}">
        <p14:creationId xmlns:p14="http://schemas.microsoft.com/office/powerpoint/2010/main" val="218772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2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7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5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0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1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4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80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7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0956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de-DE" sz="7200" dirty="0" smtClean="0"/>
              <a:t>Begrüßung der neuen Fünften</a:t>
            </a:r>
            <a:endParaRPr lang="de-DE" sz="7200" dirty="0"/>
          </a:p>
        </p:txBody>
      </p:sp>
    </p:spTree>
    <p:extLst>
      <p:ext uri="{BB962C8B-B14F-4D97-AF65-F5344CB8AC3E}">
        <p14:creationId xmlns:p14="http://schemas.microsoft.com/office/powerpoint/2010/main" val="421459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88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6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59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6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0956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e-DE" sz="7200" dirty="0" smtClean="0"/>
              <a:t>Empfang bei Ministerpräsident Horst </a:t>
            </a:r>
            <a:r>
              <a:rPr lang="de-DE" sz="7200" dirty="0" smtClean="0"/>
              <a:t>Seehofer in </a:t>
            </a:r>
            <a:r>
              <a:rPr lang="de-DE" sz="7200" dirty="0" err="1" smtClean="0"/>
              <a:t>Seeg</a:t>
            </a:r>
            <a:endParaRPr lang="de-DE" sz="7200" dirty="0"/>
          </a:p>
        </p:txBody>
      </p:sp>
    </p:spTree>
    <p:extLst>
      <p:ext uri="{BB962C8B-B14F-4D97-AF65-F5344CB8AC3E}">
        <p14:creationId xmlns:p14="http://schemas.microsoft.com/office/powerpoint/2010/main" val="325826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04" y="0"/>
            <a:ext cx="9798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</Words>
  <Application>Microsoft Office PowerPoint</Application>
  <PresentationFormat>Breitbild</PresentationFormat>
  <Paragraphs>10</Paragraphs>
  <Slides>30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</vt:lpstr>
      <vt:lpstr>Schuljahr 2012/2013</vt:lpstr>
      <vt:lpstr>Baustand</vt:lpstr>
      <vt:lpstr>PowerPoint-Präsentation</vt:lpstr>
      <vt:lpstr>PowerPoint-Präsentation</vt:lpstr>
      <vt:lpstr>Begrüßung der neuen Fünften</vt:lpstr>
      <vt:lpstr>PowerPoint-Präsentation</vt:lpstr>
      <vt:lpstr>PowerPoint-Präsentation</vt:lpstr>
      <vt:lpstr>Empfang bei Ministerpräsident Horst Seehofer in Seeg</vt:lpstr>
      <vt:lpstr>PowerPoint-Präsentation</vt:lpstr>
      <vt:lpstr>PowerPoint-Präsentation</vt:lpstr>
      <vt:lpstr>PowerPoint-Präsentation</vt:lpstr>
      <vt:lpstr>Märchenerzähler</vt:lpstr>
      <vt:lpstr>PowerPoint-Präsentation</vt:lpstr>
      <vt:lpstr>PowerPoint-Präsentation</vt:lpstr>
      <vt:lpstr>Mikroskopieren in  Natur und Technik</vt:lpstr>
      <vt:lpstr>PowerPoint-Präsentation</vt:lpstr>
      <vt:lpstr>Aktion Humedica -  Geschenke mit Herz</vt:lpstr>
      <vt:lpstr>PowerPoint-Präsentation</vt:lpstr>
      <vt:lpstr>Schullandheim Kloster Roggenburg</vt:lpstr>
      <vt:lpstr>PowerPoint-Präsentation</vt:lpstr>
      <vt:lpstr>PowerPoint-Präsentation</vt:lpstr>
      <vt:lpstr>PowerPoint-Präsentation</vt:lpstr>
      <vt:lpstr>PowerPoint-Präsentation</vt:lpstr>
      <vt:lpstr>Sportaktivitäten</vt:lpstr>
      <vt:lpstr>PowerPoint-Präsentation</vt:lpstr>
      <vt:lpstr>PowerPoint-Präsentation</vt:lpstr>
      <vt:lpstr>Offene Ganztagsschule </vt:lpstr>
      <vt:lpstr>PowerPoint-Präsentation</vt:lpstr>
      <vt:lpstr>PowerPoint-Präsentation</vt:lpstr>
      <vt:lpstr>PowerPoint-Präsentation</vt:lpstr>
    </vt:vector>
  </TitlesOfParts>
  <Company>Landratsamt Ostallgäu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Schuljahr 2012-2013</dc:title>
  <dc:creator>Sekretariat1</dc:creator>
  <cp:lastModifiedBy>Bogner, Angela</cp:lastModifiedBy>
  <cp:revision>10</cp:revision>
  <dcterms:created xsi:type="dcterms:W3CDTF">2021-06-16T07:31:23Z</dcterms:created>
  <dcterms:modified xsi:type="dcterms:W3CDTF">2021-11-01T17:01:43Z</dcterms:modified>
</cp:coreProperties>
</file>